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sldIdLst>
    <p:sldId id="681" r:id="rId3"/>
    <p:sldId id="1185" r:id="rId4"/>
    <p:sldId id="1275" r:id="rId5"/>
    <p:sldId id="1192" r:id="rId6"/>
    <p:sldId id="1276" r:id="rId7"/>
    <p:sldId id="1277" r:id="rId8"/>
    <p:sldId id="1278" r:id="rId9"/>
    <p:sldId id="1279" r:id="rId10"/>
    <p:sldId id="1280" r:id="rId11"/>
    <p:sldId id="1281" r:id="rId12"/>
    <p:sldId id="1282" r:id="rId13"/>
    <p:sldId id="1284" r:id="rId14"/>
    <p:sldId id="1285" r:id="rId15"/>
    <p:sldId id="1286" r:id="rId16"/>
    <p:sldId id="1287" r:id="rId17"/>
    <p:sldId id="1288" r:id="rId18"/>
    <p:sldId id="1289" r:id="rId19"/>
    <p:sldId id="1290" r:id="rId2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5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34742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3404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242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7184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08440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4685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91979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1433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262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2075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156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3765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1232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002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7014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96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776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5/14/2024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naconda.com/free/miniconda/index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685800" y="2459504"/>
            <a:ext cx="7772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02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：開發環境安裝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  <a:p>
            <a:pPr algn="ctr"/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及測試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05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35365" y="1348895"/>
            <a:ext cx="8077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下載對應版本的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4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hlinkClick r:id="rId3"/>
              </a:rPr>
              <a:t>https://docs.anaconda.com/free/miniconda/index.html</a:t>
            </a:r>
            <a:endParaRPr kumimoji="1" lang="en-US" altLang="zh-TW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F1FACB4-9E44-2014-4C44-FE4BDB2B5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94" y="2579206"/>
            <a:ext cx="8556771" cy="397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70601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35365" y="13488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mac/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linux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下的安裝</a:t>
            </a:r>
            <a:endParaRPr kumimoji="1" lang="en-US" altLang="zh-TW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2" name="Record_2024_05_11_11_23_03_874">
            <a:hlinkClick r:id="" action="ppaction://media"/>
            <a:extLst>
              <a:ext uri="{FF2B5EF4-FFF2-40B4-BE49-F238E27FC236}">
                <a16:creationId xmlns:a16="http://schemas.microsoft.com/office/drawing/2014/main" id="{168AB23A-0FC6-1F47-4913-85A36FEEDC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0742" y="2105636"/>
            <a:ext cx="8490381" cy="459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1102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要可以在命令列執行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513D47-D5F5-8731-2820-5EA5487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6" y="2674724"/>
            <a:ext cx="8741328" cy="1456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7AF6A-791A-EAED-5B2D-3DE0B115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" y="4300057"/>
            <a:ext cx="6267450" cy="2133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43304-6D4A-FF28-6AD6-2F4308304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329" y="3615218"/>
            <a:ext cx="59912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8089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Linebot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開發虛擬環境安裝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426045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進入任何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 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powershell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 prompt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it-IT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 conda create -n linebot python=3.12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安裝完畢之後，輸入</a:t>
            </a:r>
            <a:endParaRPr kumimoji="1" lang="en-US" altLang="zh-TW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activate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linebot</a:t>
            </a:r>
            <a:endParaRPr kumimoji="1" lang="en-US" altLang="zh-TW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pip install Flask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pyngrok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line-bot-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sdk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requests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openai</a:t>
            </a:r>
            <a:endParaRPr kumimoji="1" lang="en-US" altLang="zh-TW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zh-TW" alt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上述在</a:t>
            </a:r>
            <a:r>
              <a:rPr kumimoji="1" lang="en-US" altLang="zh-TW" sz="28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powershell</a:t>
            </a:r>
            <a:r>
              <a:rPr kumimoji="1" lang="zh-TW" alt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中可能不會被執行</a:t>
            </a:r>
            <a:endParaRPr kumimoji="1" lang="en-US" altLang="zh-TW" sz="28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</p:spTree>
    <p:extLst>
      <p:ext uri="{BB962C8B-B14F-4D97-AF65-F5344CB8AC3E}">
        <p14:creationId xmlns:p14="http://schemas.microsoft.com/office/powerpoint/2010/main" val="410383021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  <p:pic>
        <p:nvPicPr>
          <p:cNvPr id="6" name="Record_2024_05_11_13_00_41_6">
            <a:hlinkClick r:id="" action="ppaction://media"/>
            <a:extLst>
              <a:ext uri="{FF2B5EF4-FFF2-40B4-BE49-F238E27FC236}">
                <a16:creationId xmlns:a16="http://schemas.microsoft.com/office/drawing/2014/main" id="{D7FE1385-A8D1-4769-030A-734BCBA242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0484" y="1374369"/>
            <a:ext cx="8684781" cy="490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991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vscode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的設定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220776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2254861" y="201003"/>
            <a:ext cx="450675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Record_2024_05_11_13_09_26_117">
            <a:hlinkClick r:id="" action="ppaction://media"/>
            <a:extLst>
              <a:ext uri="{FF2B5EF4-FFF2-40B4-BE49-F238E27FC236}">
                <a16:creationId xmlns:a16="http://schemas.microsoft.com/office/drawing/2014/main" id="{988A4413-017B-CACF-A3E4-555AAB73A2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708" y="1401260"/>
            <a:ext cx="8724659" cy="493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663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1423498" y="201003"/>
            <a:ext cx="608941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外掛程式安裝</a:t>
            </a:r>
          </a:p>
        </p:txBody>
      </p:sp>
      <p:pic>
        <p:nvPicPr>
          <p:cNvPr id="4" name="Record_2024_05_11_13_14_44_793">
            <a:hlinkClick r:id="" action="ppaction://media"/>
            <a:extLst>
              <a:ext uri="{FF2B5EF4-FFF2-40B4-BE49-F238E27FC236}">
                <a16:creationId xmlns:a16="http://schemas.microsoft.com/office/drawing/2014/main" id="{4C26F698-65F2-4E08-659E-D02774D2C2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340" y="1411509"/>
            <a:ext cx="8890725" cy="500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312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虛擬環境的重要性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linebot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開發虛擬環境安裝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vscode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安裝及設定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96340" y="304800"/>
            <a:ext cx="706374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、開發環境安裝及測試</a:t>
            </a:r>
          </a:p>
        </p:txBody>
      </p:sp>
    </p:spTree>
    <p:extLst>
      <p:ext uri="{BB962C8B-B14F-4D97-AF65-F5344CB8AC3E}">
        <p14:creationId xmlns:p14="http://schemas.microsoft.com/office/powerpoint/2010/main" val="36953404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虛擬環境的重要性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92526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不同的硬體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(x86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Arm)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不同的作業系統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(Win/Mac/Linux/iOS..)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不同的驅動程式、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common lib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不同的套件版本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在無法使用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docker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鎖定最底層幾層的情況下，至少要確保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和套件版本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</p:spTree>
    <p:extLst>
      <p:ext uri="{BB962C8B-B14F-4D97-AF65-F5344CB8AC3E}">
        <p14:creationId xmlns:p14="http://schemas.microsoft.com/office/powerpoint/2010/main" val="266127912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3DC4EC0-A690-A610-952B-F12D8C8FC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41" y="3050876"/>
            <a:ext cx="8749717" cy="214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39331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不同套件版本問題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75E0F47-B97F-4740-534C-82195D76C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47" y="3118838"/>
            <a:ext cx="8758106" cy="218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2022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miniconda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14328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如果已經安裝過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，並且可以在命令列執行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，則不用安裝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9CC9461-502A-7593-3420-1446CE71E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675" y="2734496"/>
            <a:ext cx="6434356" cy="402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6651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如果已經安裝過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，並且可以在命令列執行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，則不用安裝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513D47-D5F5-8731-2820-5EA5487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6" y="2674724"/>
            <a:ext cx="8741328" cy="1456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7AF6A-791A-EAED-5B2D-3DE0B115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" y="4300057"/>
            <a:ext cx="6267450" cy="2133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43304-6D4A-FF28-6AD6-2F4308304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329" y="3615218"/>
            <a:ext cx="59912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14767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1536</TotalTime>
  <Words>292</Words>
  <Application>Microsoft Office PowerPoint</Application>
  <PresentationFormat>如螢幕大小 (4:3)</PresentationFormat>
  <Paragraphs>65</Paragraphs>
  <Slides>18</Slides>
  <Notes>18</Notes>
  <HiddenSlides>0</HiddenSlides>
  <MMClips>4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18</vt:i4>
      </vt:variant>
    </vt:vector>
  </HeadingPairs>
  <TitlesOfParts>
    <vt:vector size="28" baseType="lpstr">
      <vt:lpstr>微軟正黑體</vt:lpstr>
      <vt:lpstr>新細明體</vt:lpstr>
      <vt:lpstr>Arial</vt:lpstr>
      <vt:lpstr>Calibri</vt:lpstr>
      <vt:lpstr>Calibri Light</vt:lpstr>
      <vt:lpstr>Century Schoolbook</vt:lpstr>
      <vt:lpstr>Consolas</vt:lpstr>
      <vt:lpstr>Wingdings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72</cp:revision>
  <dcterms:created xsi:type="dcterms:W3CDTF">2024-05-09T05:53:07Z</dcterms:created>
  <dcterms:modified xsi:type="dcterms:W3CDTF">2024-05-14T05:17:38Z</dcterms:modified>
</cp:coreProperties>
</file>

<file path=docProps/thumbnail.jpeg>
</file>